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48"/>
  </p:notesMasterIdLst>
  <p:handoutMasterIdLst>
    <p:handoutMasterId r:id="rId49"/>
  </p:handoutMasterIdLst>
  <p:sldIdLst>
    <p:sldId id="256" r:id="rId5"/>
    <p:sldId id="257" r:id="rId6"/>
    <p:sldId id="258" r:id="rId7"/>
    <p:sldId id="259" r:id="rId8"/>
    <p:sldId id="260" r:id="rId9"/>
    <p:sldId id="261" r:id="rId10"/>
    <p:sldId id="262"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63" r:id="rId46"/>
    <p:sldId id="26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rendra dahal" userId="d3433698d3ece1eb" providerId="LiveId" clId="{620898CC-372D-46B3-8122-5B08B50AEF61}"/>
    <pc:docChg chg="custSel addSld delSld modSld">
      <pc:chgData name="birendra dahal" userId="d3433698d3ece1eb" providerId="LiveId" clId="{620898CC-372D-46B3-8122-5B08B50AEF61}" dt="2021-08-25T16:41:42.960" v="126" actId="1076"/>
      <pc:docMkLst>
        <pc:docMk/>
      </pc:docMkLst>
      <pc:sldChg chg="addSp modSp mod">
        <pc:chgData name="birendra dahal" userId="d3433698d3ece1eb" providerId="LiveId" clId="{620898CC-372D-46B3-8122-5B08B50AEF61}" dt="2021-08-25T15:54:39.051" v="1" actId="1076"/>
        <pc:sldMkLst>
          <pc:docMk/>
          <pc:sldMk cId="4106488372" sldId="265"/>
        </pc:sldMkLst>
        <pc:picChg chg="add mod">
          <ac:chgData name="birendra dahal" userId="d3433698d3ece1eb" providerId="LiveId" clId="{620898CC-372D-46B3-8122-5B08B50AEF61}" dt="2021-08-25T15:54:39.051" v="1" actId="1076"/>
          <ac:picMkLst>
            <pc:docMk/>
            <pc:sldMk cId="4106488372" sldId="265"/>
            <ac:picMk id="3" creationId="{7038F903-AFD0-430E-9A9E-A289DEE4A598}"/>
          </ac:picMkLst>
        </pc:picChg>
      </pc:sldChg>
      <pc:sldChg chg="addSp modSp new mod">
        <pc:chgData name="birendra dahal" userId="d3433698d3ece1eb" providerId="LiveId" clId="{620898CC-372D-46B3-8122-5B08B50AEF61}" dt="2021-08-25T15:55:22.071" v="4" actId="1076"/>
        <pc:sldMkLst>
          <pc:docMk/>
          <pc:sldMk cId="349854594" sldId="266"/>
        </pc:sldMkLst>
        <pc:picChg chg="add mod">
          <ac:chgData name="birendra dahal" userId="d3433698d3ece1eb" providerId="LiveId" clId="{620898CC-372D-46B3-8122-5B08B50AEF61}" dt="2021-08-25T15:55:22.071" v="4" actId="1076"/>
          <ac:picMkLst>
            <pc:docMk/>
            <pc:sldMk cId="349854594" sldId="266"/>
            <ac:picMk id="3" creationId="{99B978E7-9450-4A19-B978-763BC1EFC3E1}"/>
          </ac:picMkLst>
        </pc:picChg>
      </pc:sldChg>
      <pc:sldChg chg="addSp modSp new mod">
        <pc:chgData name="birendra dahal" userId="d3433698d3ece1eb" providerId="LiveId" clId="{620898CC-372D-46B3-8122-5B08B50AEF61}" dt="2021-08-25T15:55:55.695" v="7" actId="1076"/>
        <pc:sldMkLst>
          <pc:docMk/>
          <pc:sldMk cId="3490515085" sldId="267"/>
        </pc:sldMkLst>
        <pc:picChg chg="add mod">
          <ac:chgData name="birendra dahal" userId="d3433698d3ece1eb" providerId="LiveId" clId="{620898CC-372D-46B3-8122-5B08B50AEF61}" dt="2021-08-25T15:55:55.695" v="7" actId="1076"/>
          <ac:picMkLst>
            <pc:docMk/>
            <pc:sldMk cId="3490515085" sldId="267"/>
            <ac:picMk id="3" creationId="{CB138604-C966-45AA-897C-3FE4745E610F}"/>
          </ac:picMkLst>
        </pc:picChg>
      </pc:sldChg>
      <pc:sldChg chg="addSp modSp new mod">
        <pc:chgData name="birendra dahal" userId="d3433698d3ece1eb" providerId="LiveId" clId="{620898CC-372D-46B3-8122-5B08B50AEF61}" dt="2021-08-25T15:56:25.583" v="10" actId="1076"/>
        <pc:sldMkLst>
          <pc:docMk/>
          <pc:sldMk cId="1670817417" sldId="268"/>
        </pc:sldMkLst>
        <pc:picChg chg="add mod">
          <ac:chgData name="birendra dahal" userId="d3433698d3ece1eb" providerId="LiveId" clId="{620898CC-372D-46B3-8122-5B08B50AEF61}" dt="2021-08-25T15:56:25.583" v="10" actId="1076"/>
          <ac:picMkLst>
            <pc:docMk/>
            <pc:sldMk cId="1670817417" sldId="268"/>
            <ac:picMk id="3" creationId="{AD4B79DA-D557-4C77-8C46-5139B63A35E5}"/>
          </ac:picMkLst>
        </pc:picChg>
      </pc:sldChg>
      <pc:sldChg chg="addSp modSp new mod">
        <pc:chgData name="birendra dahal" userId="d3433698d3ece1eb" providerId="LiveId" clId="{620898CC-372D-46B3-8122-5B08B50AEF61}" dt="2021-08-25T15:56:57.727" v="13" actId="1076"/>
        <pc:sldMkLst>
          <pc:docMk/>
          <pc:sldMk cId="3368256241" sldId="269"/>
        </pc:sldMkLst>
        <pc:picChg chg="add mod">
          <ac:chgData name="birendra dahal" userId="d3433698d3ece1eb" providerId="LiveId" clId="{620898CC-372D-46B3-8122-5B08B50AEF61}" dt="2021-08-25T15:56:57.727" v="13" actId="1076"/>
          <ac:picMkLst>
            <pc:docMk/>
            <pc:sldMk cId="3368256241" sldId="269"/>
            <ac:picMk id="3" creationId="{C8F8B66F-1755-4135-8587-37D2BD461518}"/>
          </ac:picMkLst>
        </pc:picChg>
      </pc:sldChg>
      <pc:sldChg chg="addSp modSp new mod">
        <pc:chgData name="birendra dahal" userId="d3433698d3ece1eb" providerId="LiveId" clId="{620898CC-372D-46B3-8122-5B08B50AEF61}" dt="2021-08-25T15:57:49.647" v="16" actId="1076"/>
        <pc:sldMkLst>
          <pc:docMk/>
          <pc:sldMk cId="3283124279" sldId="270"/>
        </pc:sldMkLst>
        <pc:picChg chg="add mod">
          <ac:chgData name="birendra dahal" userId="d3433698d3ece1eb" providerId="LiveId" clId="{620898CC-372D-46B3-8122-5B08B50AEF61}" dt="2021-08-25T15:57:49.647" v="16" actId="1076"/>
          <ac:picMkLst>
            <pc:docMk/>
            <pc:sldMk cId="3283124279" sldId="270"/>
            <ac:picMk id="3" creationId="{F698788C-2352-49BF-8BCE-D410CEF611AA}"/>
          </ac:picMkLst>
        </pc:picChg>
      </pc:sldChg>
      <pc:sldChg chg="addSp modSp new mod">
        <pc:chgData name="birendra dahal" userId="d3433698d3ece1eb" providerId="LiveId" clId="{620898CC-372D-46B3-8122-5B08B50AEF61}" dt="2021-08-25T15:58:32.135" v="19" actId="1076"/>
        <pc:sldMkLst>
          <pc:docMk/>
          <pc:sldMk cId="1833760176" sldId="271"/>
        </pc:sldMkLst>
        <pc:picChg chg="add mod">
          <ac:chgData name="birendra dahal" userId="d3433698d3ece1eb" providerId="LiveId" clId="{620898CC-372D-46B3-8122-5B08B50AEF61}" dt="2021-08-25T15:58:32.135" v="19" actId="1076"/>
          <ac:picMkLst>
            <pc:docMk/>
            <pc:sldMk cId="1833760176" sldId="271"/>
            <ac:picMk id="3" creationId="{2EE08A06-3710-4288-B820-F86F712AC490}"/>
          </ac:picMkLst>
        </pc:picChg>
      </pc:sldChg>
      <pc:sldChg chg="addSp modSp new mod">
        <pc:chgData name="birendra dahal" userId="d3433698d3ece1eb" providerId="LiveId" clId="{620898CC-372D-46B3-8122-5B08B50AEF61}" dt="2021-08-25T16:00:05.424" v="23" actId="931"/>
        <pc:sldMkLst>
          <pc:docMk/>
          <pc:sldMk cId="2424230282" sldId="272"/>
        </pc:sldMkLst>
        <pc:picChg chg="add mod">
          <ac:chgData name="birendra dahal" userId="d3433698d3ece1eb" providerId="LiveId" clId="{620898CC-372D-46B3-8122-5B08B50AEF61}" dt="2021-08-25T15:59:09.758" v="22" actId="1076"/>
          <ac:picMkLst>
            <pc:docMk/>
            <pc:sldMk cId="2424230282" sldId="272"/>
            <ac:picMk id="3" creationId="{C6B8087A-7851-4931-BEB7-0661C9DB2BD3}"/>
          </ac:picMkLst>
        </pc:picChg>
        <pc:picChg chg="add mod">
          <ac:chgData name="birendra dahal" userId="d3433698d3ece1eb" providerId="LiveId" clId="{620898CC-372D-46B3-8122-5B08B50AEF61}" dt="2021-08-25T16:00:05.424" v="23" actId="931"/>
          <ac:picMkLst>
            <pc:docMk/>
            <pc:sldMk cId="2424230282" sldId="272"/>
            <ac:picMk id="5" creationId="{D7CFE467-F2BD-48C7-867A-1D5AC8F44107}"/>
          </ac:picMkLst>
        </pc:picChg>
      </pc:sldChg>
      <pc:sldChg chg="addSp modSp new mod">
        <pc:chgData name="birendra dahal" userId="d3433698d3ece1eb" providerId="LiveId" clId="{620898CC-372D-46B3-8122-5B08B50AEF61}" dt="2021-08-25T16:00:35.027" v="25" actId="931"/>
        <pc:sldMkLst>
          <pc:docMk/>
          <pc:sldMk cId="3212951590" sldId="273"/>
        </pc:sldMkLst>
        <pc:picChg chg="add mod">
          <ac:chgData name="birendra dahal" userId="d3433698d3ece1eb" providerId="LiveId" clId="{620898CC-372D-46B3-8122-5B08B50AEF61}" dt="2021-08-25T16:00:35.027" v="25" actId="931"/>
          <ac:picMkLst>
            <pc:docMk/>
            <pc:sldMk cId="3212951590" sldId="273"/>
            <ac:picMk id="3" creationId="{175903AC-0B5C-4B01-94C4-D1B92A4283A2}"/>
          </ac:picMkLst>
        </pc:picChg>
      </pc:sldChg>
      <pc:sldChg chg="addSp modSp new mod">
        <pc:chgData name="birendra dahal" userId="d3433698d3ece1eb" providerId="LiveId" clId="{620898CC-372D-46B3-8122-5B08B50AEF61}" dt="2021-08-25T16:01:05.803" v="28" actId="1076"/>
        <pc:sldMkLst>
          <pc:docMk/>
          <pc:sldMk cId="3104440235" sldId="274"/>
        </pc:sldMkLst>
        <pc:picChg chg="add mod">
          <ac:chgData name="birendra dahal" userId="d3433698d3ece1eb" providerId="LiveId" clId="{620898CC-372D-46B3-8122-5B08B50AEF61}" dt="2021-08-25T16:01:05.803" v="28" actId="1076"/>
          <ac:picMkLst>
            <pc:docMk/>
            <pc:sldMk cId="3104440235" sldId="274"/>
            <ac:picMk id="3" creationId="{25A43A86-E7A2-4FD0-89E3-48B6CABFC325}"/>
          </ac:picMkLst>
        </pc:picChg>
      </pc:sldChg>
      <pc:sldChg chg="addSp modSp new mod">
        <pc:chgData name="birendra dahal" userId="d3433698d3ece1eb" providerId="LiveId" clId="{620898CC-372D-46B3-8122-5B08B50AEF61}" dt="2021-08-25T16:01:42.979" v="31" actId="1076"/>
        <pc:sldMkLst>
          <pc:docMk/>
          <pc:sldMk cId="2506113658" sldId="275"/>
        </pc:sldMkLst>
        <pc:picChg chg="add mod">
          <ac:chgData name="birendra dahal" userId="d3433698d3ece1eb" providerId="LiveId" clId="{620898CC-372D-46B3-8122-5B08B50AEF61}" dt="2021-08-25T16:01:42.979" v="31" actId="1076"/>
          <ac:picMkLst>
            <pc:docMk/>
            <pc:sldMk cId="2506113658" sldId="275"/>
            <ac:picMk id="3" creationId="{07FF0268-EF4B-4FA1-B72B-69865167A089}"/>
          </ac:picMkLst>
        </pc:picChg>
      </pc:sldChg>
      <pc:sldChg chg="addSp modSp new mod">
        <pc:chgData name="birendra dahal" userId="d3433698d3ece1eb" providerId="LiveId" clId="{620898CC-372D-46B3-8122-5B08B50AEF61}" dt="2021-08-25T16:02:14.151" v="34" actId="1076"/>
        <pc:sldMkLst>
          <pc:docMk/>
          <pc:sldMk cId="2462405000" sldId="276"/>
        </pc:sldMkLst>
        <pc:picChg chg="add mod">
          <ac:chgData name="birendra dahal" userId="d3433698d3ece1eb" providerId="LiveId" clId="{620898CC-372D-46B3-8122-5B08B50AEF61}" dt="2021-08-25T16:02:14.151" v="34" actId="1076"/>
          <ac:picMkLst>
            <pc:docMk/>
            <pc:sldMk cId="2462405000" sldId="276"/>
            <ac:picMk id="3" creationId="{F04CA48D-8C4A-4027-853F-A1A1E3A3D9F0}"/>
          </ac:picMkLst>
        </pc:picChg>
      </pc:sldChg>
      <pc:sldChg chg="addSp modSp new mod">
        <pc:chgData name="birendra dahal" userId="d3433698d3ece1eb" providerId="LiveId" clId="{620898CC-372D-46B3-8122-5B08B50AEF61}" dt="2021-08-25T16:03:31.187" v="39" actId="1076"/>
        <pc:sldMkLst>
          <pc:docMk/>
          <pc:sldMk cId="1051686795" sldId="277"/>
        </pc:sldMkLst>
        <pc:picChg chg="add mod">
          <ac:chgData name="birendra dahal" userId="d3433698d3ece1eb" providerId="LiveId" clId="{620898CC-372D-46B3-8122-5B08B50AEF61}" dt="2021-08-25T16:02:45.083" v="37" actId="1076"/>
          <ac:picMkLst>
            <pc:docMk/>
            <pc:sldMk cId="1051686795" sldId="277"/>
            <ac:picMk id="3" creationId="{B03C18C9-3F24-4A43-8FE3-D4D9248DAA54}"/>
          </ac:picMkLst>
        </pc:picChg>
        <pc:picChg chg="add mod">
          <ac:chgData name="birendra dahal" userId="d3433698d3ece1eb" providerId="LiveId" clId="{620898CC-372D-46B3-8122-5B08B50AEF61}" dt="2021-08-25T16:03:31.187" v="39" actId="1076"/>
          <ac:picMkLst>
            <pc:docMk/>
            <pc:sldMk cId="1051686795" sldId="277"/>
            <ac:picMk id="5" creationId="{BCF5BE52-FA43-4A41-B871-2540C15F8CA3}"/>
          </ac:picMkLst>
        </pc:picChg>
      </pc:sldChg>
      <pc:sldChg chg="addSp modSp new mod">
        <pc:chgData name="birendra dahal" userId="d3433698d3ece1eb" providerId="LiveId" clId="{620898CC-372D-46B3-8122-5B08B50AEF61}" dt="2021-08-25T16:19:50.659" v="48" actId="113"/>
        <pc:sldMkLst>
          <pc:docMk/>
          <pc:sldMk cId="3029927631" sldId="278"/>
        </pc:sldMkLst>
        <pc:spChg chg="add mod">
          <ac:chgData name="birendra dahal" userId="d3433698d3ece1eb" providerId="LiveId" clId="{620898CC-372D-46B3-8122-5B08B50AEF61}" dt="2021-08-25T16:19:50.659" v="48" actId="113"/>
          <ac:spMkLst>
            <pc:docMk/>
            <pc:sldMk cId="3029927631" sldId="278"/>
            <ac:spMk id="2" creationId="{5B34EFF4-0AAF-4A02-BD26-B2D5A6A18D85}"/>
          </ac:spMkLst>
        </pc:spChg>
      </pc:sldChg>
      <pc:sldChg chg="add del">
        <pc:chgData name="birendra dahal" userId="d3433698d3ece1eb" providerId="LiveId" clId="{620898CC-372D-46B3-8122-5B08B50AEF61}" dt="2021-08-25T16:19:57.536" v="50" actId="2696"/>
        <pc:sldMkLst>
          <pc:docMk/>
          <pc:sldMk cId="911042710" sldId="279"/>
        </pc:sldMkLst>
      </pc:sldChg>
      <pc:sldChg chg="addSp modSp new mod">
        <pc:chgData name="birendra dahal" userId="d3433698d3ece1eb" providerId="LiveId" clId="{620898CC-372D-46B3-8122-5B08B50AEF61}" dt="2021-08-25T16:21:36.198" v="55" actId="1076"/>
        <pc:sldMkLst>
          <pc:docMk/>
          <pc:sldMk cId="3187799105" sldId="279"/>
        </pc:sldMkLst>
        <pc:picChg chg="add mod">
          <ac:chgData name="birendra dahal" userId="d3433698d3ece1eb" providerId="LiveId" clId="{620898CC-372D-46B3-8122-5B08B50AEF61}" dt="2021-08-25T16:21:04.315" v="53" actId="1076"/>
          <ac:picMkLst>
            <pc:docMk/>
            <pc:sldMk cId="3187799105" sldId="279"/>
            <ac:picMk id="3" creationId="{26734FEA-EA41-48C7-917A-DBCF7839C08A}"/>
          </ac:picMkLst>
        </pc:picChg>
        <pc:picChg chg="add mod">
          <ac:chgData name="birendra dahal" userId="d3433698d3ece1eb" providerId="LiveId" clId="{620898CC-372D-46B3-8122-5B08B50AEF61}" dt="2021-08-25T16:21:36.198" v="55" actId="1076"/>
          <ac:picMkLst>
            <pc:docMk/>
            <pc:sldMk cId="3187799105" sldId="279"/>
            <ac:picMk id="5" creationId="{8A141E5F-078C-4899-8FAF-5F9717AE365A}"/>
          </ac:picMkLst>
        </pc:picChg>
      </pc:sldChg>
      <pc:sldChg chg="addSp delSp modSp new mod">
        <pc:chgData name="birendra dahal" userId="d3433698d3ece1eb" providerId="LiveId" clId="{620898CC-372D-46B3-8122-5B08B50AEF61}" dt="2021-08-25T16:22:22.469" v="60" actId="1076"/>
        <pc:sldMkLst>
          <pc:docMk/>
          <pc:sldMk cId="3408181198" sldId="280"/>
        </pc:sldMkLst>
        <pc:picChg chg="add del mod">
          <ac:chgData name="birendra dahal" userId="d3433698d3ece1eb" providerId="LiveId" clId="{620898CC-372D-46B3-8122-5B08B50AEF61}" dt="2021-08-25T16:22:03.994" v="58" actId="21"/>
          <ac:picMkLst>
            <pc:docMk/>
            <pc:sldMk cId="3408181198" sldId="280"/>
            <ac:picMk id="3" creationId="{885BB243-C4C3-4C86-ADC1-BF9741DB245C}"/>
          </ac:picMkLst>
        </pc:picChg>
        <pc:picChg chg="add mod">
          <ac:chgData name="birendra dahal" userId="d3433698d3ece1eb" providerId="LiveId" clId="{620898CC-372D-46B3-8122-5B08B50AEF61}" dt="2021-08-25T16:22:22.469" v="60" actId="1076"/>
          <ac:picMkLst>
            <pc:docMk/>
            <pc:sldMk cId="3408181198" sldId="280"/>
            <ac:picMk id="5" creationId="{6D8AC7D0-B7B6-475C-AF9C-718E26141BB7}"/>
          </ac:picMkLst>
        </pc:picChg>
      </pc:sldChg>
      <pc:sldChg chg="addSp modSp new mod">
        <pc:chgData name="birendra dahal" userId="d3433698d3ece1eb" providerId="LiveId" clId="{620898CC-372D-46B3-8122-5B08B50AEF61}" dt="2021-08-25T16:23:01.087" v="63" actId="1076"/>
        <pc:sldMkLst>
          <pc:docMk/>
          <pc:sldMk cId="910660885" sldId="281"/>
        </pc:sldMkLst>
        <pc:picChg chg="add mod">
          <ac:chgData name="birendra dahal" userId="d3433698d3ece1eb" providerId="LiveId" clId="{620898CC-372D-46B3-8122-5B08B50AEF61}" dt="2021-08-25T16:23:01.087" v="63" actId="1076"/>
          <ac:picMkLst>
            <pc:docMk/>
            <pc:sldMk cId="910660885" sldId="281"/>
            <ac:picMk id="3" creationId="{00386FDF-5C9C-4C1F-BFC7-0D47E0B4B53D}"/>
          </ac:picMkLst>
        </pc:picChg>
      </pc:sldChg>
      <pc:sldChg chg="addSp modSp new mod">
        <pc:chgData name="birendra dahal" userId="d3433698d3ece1eb" providerId="LiveId" clId="{620898CC-372D-46B3-8122-5B08B50AEF61}" dt="2021-08-25T16:23:30.098" v="66" actId="1076"/>
        <pc:sldMkLst>
          <pc:docMk/>
          <pc:sldMk cId="771847732" sldId="282"/>
        </pc:sldMkLst>
        <pc:picChg chg="add mod">
          <ac:chgData name="birendra dahal" userId="d3433698d3ece1eb" providerId="LiveId" clId="{620898CC-372D-46B3-8122-5B08B50AEF61}" dt="2021-08-25T16:23:30.098" v="66" actId="1076"/>
          <ac:picMkLst>
            <pc:docMk/>
            <pc:sldMk cId="771847732" sldId="282"/>
            <ac:picMk id="3" creationId="{18381A7A-10AC-4E69-8F63-B18063FFBCFD}"/>
          </ac:picMkLst>
        </pc:picChg>
      </pc:sldChg>
      <pc:sldChg chg="addSp modSp new mod">
        <pc:chgData name="birendra dahal" userId="d3433698d3ece1eb" providerId="LiveId" clId="{620898CC-372D-46B3-8122-5B08B50AEF61}" dt="2021-08-25T16:24:12.259" v="69" actId="1076"/>
        <pc:sldMkLst>
          <pc:docMk/>
          <pc:sldMk cId="1847169899" sldId="283"/>
        </pc:sldMkLst>
        <pc:picChg chg="add mod">
          <ac:chgData name="birendra dahal" userId="d3433698d3ece1eb" providerId="LiveId" clId="{620898CC-372D-46B3-8122-5B08B50AEF61}" dt="2021-08-25T16:24:12.259" v="69" actId="1076"/>
          <ac:picMkLst>
            <pc:docMk/>
            <pc:sldMk cId="1847169899" sldId="283"/>
            <ac:picMk id="3" creationId="{E2AFABBF-61CD-43B6-81C6-BA4FBDD13D5E}"/>
          </ac:picMkLst>
        </pc:picChg>
      </pc:sldChg>
      <pc:sldChg chg="addSp modSp new mod">
        <pc:chgData name="birendra dahal" userId="d3433698d3ece1eb" providerId="LiveId" clId="{620898CC-372D-46B3-8122-5B08B50AEF61}" dt="2021-08-25T16:24:38.675" v="72" actId="1076"/>
        <pc:sldMkLst>
          <pc:docMk/>
          <pc:sldMk cId="677566860" sldId="284"/>
        </pc:sldMkLst>
        <pc:picChg chg="add mod">
          <ac:chgData name="birendra dahal" userId="d3433698d3ece1eb" providerId="LiveId" clId="{620898CC-372D-46B3-8122-5B08B50AEF61}" dt="2021-08-25T16:24:38.675" v="72" actId="1076"/>
          <ac:picMkLst>
            <pc:docMk/>
            <pc:sldMk cId="677566860" sldId="284"/>
            <ac:picMk id="3" creationId="{DDC4936B-CA10-4D8D-831A-160E8F3B9A02}"/>
          </ac:picMkLst>
        </pc:picChg>
      </pc:sldChg>
      <pc:sldChg chg="addSp modSp new mod">
        <pc:chgData name="birendra dahal" userId="d3433698d3ece1eb" providerId="LiveId" clId="{620898CC-372D-46B3-8122-5B08B50AEF61}" dt="2021-08-25T16:25:22.315" v="75" actId="1076"/>
        <pc:sldMkLst>
          <pc:docMk/>
          <pc:sldMk cId="3855487213" sldId="285"/>
        </pc:sldMkLst>
        <pc:picChg chg="add mod">
          <ac:chgData name="birendra dahal" userId="d3433698d3ece1eb" providerId="LiveId" clId="{620898CC-372D-46B3-8122-5B08B50AEF61}" dt="2021-08-25T16:25:22.315" v="75" actId="1076"/>
          <ac:picMkLst>
            <pc:docMk/>
            <pc:sldMk cId="3855487213" sldId="285"/>
            <ac:picMk id="3" creationId="{2F41A510-2E9B-4331-9663-EBD06AB72F80}"/>
          </ac:picMkLst>
        </pc:picChg>
      </pc:sldChg>
      <pc:sldChg chg="addSp modSp new mod">
        <pc:chgData name="birendra dahal" userId="d3433698d3ece1eb" providerId="LiveId" clId="{620898CC-372D-46B3-8122-5B08B50AEF61}" dt="2021-08-25T16:25:52.891" v="78" actId="1076"/>
        <pc:sldMkLst>
          <pc:docMk/>
          <pc:sldMk cId="1360376210" sldId="286"/>
        </pc:sldMkLst>
        <pc:picChg chg="add mod">
          <ac:chgData name="birendra dahal" userId="d3433698d3ece1eb" providerId="LiveId" clId="{620898CC-372D-46B3-8122-5B08B50AEF61}" dt="2021-08-25T16:25:52.891" v="78" actId="1076"/>
          <ac:picMkLst>
            <pc:docMk/>
            <pc:sldMk cId="1360376210" sldId="286"/>
            <ac:picMk id="3" creationId="{C4954974-A957-4722-81A6-3CF9A928E3F4}"/>
          </ac:picMkLst>
        </pc:picChg>
      </pc:sldChg>
      <pc:sldChg chg="addSp delSp modSp new mod">
        <pc:chgData name="birendra dahal" userId="d3433698d3ece1eb" providerId="LiveId" clId="{620898CC-372D-46B3-8122-5B08B50AEF61}" dt="2021-08-25T16:27:13.739" v="85" actId="1076"/>
        <pc:sldMkLst>
          <pc:docMk/>
          <pc:sldMk cId="1728416773" sldId="287"/>
        </pc:sldMkLst>
        <pc:picChg chg="add del mod">
          <ac:chgData name="birendra dahal" userId="d3433698d3ece1eb" providerId="LiveId" clId="{620898CC-372D-46B3-8122-5B08B50AEF61}" dt="2021-08-25T16:26:23.453" v="81" actId="21"/>
          <ac:picMkLst>
            <pc:docMk/>
            <pc:sldMk cId="1728416773" sldId="287"/>
            <ac:picMk id="3" creationId="{6C8324B3-2A3A-4AEE-8136-926FA58B14D6}"/>
          </ac:picMkLst>
        </pc:picChg>
        <pc:picChg chg="add mod">
          <ac:chgData name="birendra dahal" userId="d3433698d3ece1eb" providerId="LiveId" clId="{620898CC-372D-46B3-8122-5B08B50AEF61}" dt="2021-08-25T16:26:39.459" v="83" actId="1076"/>
          <ac:picMkLst>
            <pc:docMk/>
            <pc:sldMk cId="1728416773" sldId="287"/>
            <ac:picMk id="5" creationId="{81A90E23-0C4B-432A-999B-8565C6E9AC59}"/>
          </ac:picMkLst>
        </pc:picChg>
        <pc:picChg chg="add mod">
          <ac:chgData name="birendra dahal" userId="d3433698d3ece1eb" providerId="LiveId" clId="{620898CC-372D-46B3-8122-5B08B50AEF61}" dt="2021-08-25T16:27:13.739" v="85" actId="1076"/>
          <ac:picMkLst>
            <pc:docMk/>
            <pc:sldMk cId="1728416773" sldId="287"/>
            <ac:picMk id="7" creationId="{DF7B53C0-7F96-4D2C-AFC9-AE9DBFD7298E}"/>
          </ac:picMkLst>
        </pc:picChg>
      </pc:sldChg>
      <pc:sldChg chg="addSp modSp new mod">
        <pc:chgData name="birendra dahal" userId="d3433698d3ece1eb" providerId="LiveId" clId="{620898CC-372D-46B3-8122-5B08B50AEF61}" dt="2021-08-25T16:27:45.787" v="88" actId="1076"/>
        <pc:sldMkLst>
          <pc:docMk/>
          <pc:sldMk cId="3105251645" sldId="288"/>
        </pc:sldMkLst>
        <pc:picChg chg="add mod">
          <ac:chgData name="birendra dahal" userId="d3433698d3ece1eb" providerId="LiveId" clId="{620898CC-372D-46B3-8122-5B08B50AEF61}" dt="2021-08-25T16:27:45.787" v="88" actId="1076"/>
          <ac:picMkLst>
            <pc:docMk/>
            <pc:sldMk cId="3105251645" sldId="288"/>
            <ac:picMk id="3" creationId="{EA0F0487-5A85-4297-84EA-FE47151DE4E6}"/>
          </ac:picMkLst>
        </pc:picChg>
      </pc:sldChg>
      <pc:sldChg chg="addSp modSp new mod">
        <pc:chgData name="birendra dahal" userId="d3433698d3ece1eb" providerId="LiveId" clId="{620898CC-372D-46B3-8122-5B08B50AEF61}" dt="2021-08-25T16:33:26.726" v="94" actId="1076"/>
        <pc:sldMkLst>
          <pc:docMk/>
          <pc:sldMk cId="341135375" sldId="289"/>
        </pc:sldMkLst>
        <pc:picChg chg="add mod">
          <ac:chgData name="birendra dahal" userId="d3433698d3ece1eb" providerId="LiveId" clId="{620898CC-372D-46B3-8122-5B08B50AEF61}" dt="2021-08-25T16:32:46.927" v="91" actId="1076"/>
          <ac:picMkLst>
            <pc:docMk/>
            <pc:sldMk cId="341135375" sldId="289"/>
            <ac:picMk id="3" creationId="{5F823AA3-1B29-4760-A0A8-6EB14208CD16}"/>
          </ac:picMkLst>
        </pc:picChg>
        <pc:picChg chg="add mod">
          <ac:chgData name="birendra dahal" userId="d3433698d3ece1eb" providerId="LiveId" clId="{620898CC-372D-46B3-8122-5B08B50AEF61}" dt="2021-08-25T16:33:26.726" v="94" actId="1076"/>
          <ac:picMkLst>
            <pc:docMk/>
            <pc:sldMk cId="341135375" sldId="289"/>
            <ac:picMk id="5" creationId="{A9DACC2F-A4F2-4E0D-AAAA-FA0D8E368527}"/>
          </ac:picMkLst>
        </pc:picChg>
      </pc:sldChg>
      <pc:sldChg chg="addSp modSp new mod">
        <pc:chgData name="birendra dahal" userId="d3433698d3ece1eb" providerId="LiveId" clId="{620898CC-372D-46B3-8122-5B08B50AEF61}" dt="2021-08-25T16:34:00.539" v="97" actId="1076"/>
        <pc:sldMkLst>
          <pc:docMk/>
          <pc:sldMk cId="2673356044" sldId="290"/>
        </pc:sldMkLst>
        <pc:picChg chg="add mod">
          <ac:chgData name="birendra dahal" userId="d3433698d3ece1eb" providerId="LiveId" clId="{620898CC-372D-46B3-8122-5B08B50AEF61}" dt="2021-08-25T16:34:00.539" v="97" actId="1076"/>
          <ac:picMkLst>
            <pc:docMk/>
            <pc:sldMk cId="2673356044" sldId="290"/>
            <ac:picMk id="3" creationId="{0F3B0AF7-BD36-4C5F-A711-5D183EA9C3B4}"/>
          </ac:picMkLst>
        </pc:picChg>
      </pc:sldChg>
      <pc:sldChg chg="addSp modSp new mod">
        <pc:chgData name="birendra dahal" userId="d3433698d3ece1eb" providerId="LiveId" clId="{620898CC-372D-46B3-8122-5B08B50AEF61}" dt="2021-08-25T16:37:08.446" v="100" actId="1076"/>
        <pc:sldMkLst>
          <pc:docMk/>
          <pc:sldMk cId="255067242" sldId="291"/>
        </pc:sldMkLst>
        <pc:picChg chg="add mod">
          <ac:chgData name="birendra dahal" userId="d3433698d3ece1eb" providerId="LiveId" clId="{620898CC-372D-46B3-8122-5B08B50AEF61}" dt="2021-08-25T16:37:08.446" v="100" actId="1076"/>
          <ac:picMkLst>
            <pc:docMk/>
            <pc:sldMk cId="255067242" sldId="291"/>
            <ac:picMk id="3" creationId="{20402459-B8B6-4AD8-B905-599DAB6144DB}"/>
          </ac:picMkLst>
        </pc:picChg>
      </pc:sldChg>
      <pc:sldChg chg="addSp modSp new mod">
        <pc:chgData name="birendra dahal" userId="d3433698d3ece1eb" providerId="LiveId" clId="{620898CC-372D-46B3-8122-5B08B50AEF61}" dt="2021-08-25T16:37:40.687" v="103" actId="1076"/>
        <pc:sldMkLst>
          <pc:docMk/>
          <pc:sldMk cId="3549263340" sldId="292"/>
        </pc:sldMkLst>
        <pc:picChg chg="add mod">
          <ac:chgData name="birendra dahal" userId="d3433698d3ece1eb" providerId="LiveId" clId="{620898CC-372D-46B3-8122-5B08B50AEF61}" dt="2021-08-25T16:37:40.687" v="103" actId="1076"/>
          <ac:picMkLst>
            <pc:docMk/>
            <pc:sldMk cId="3549263340" sldId="292"/>
            <ac:picMk id="3" creationId="{D3D06C08-2C19-4C24-9A6B-EBB0AB59D07D}"/>
          </ac:picMkLst>
        </pc:picChg>
      </pc:sldChg>
      <pc:sldChg chg="addSp modSp new mod">
        <pc:chgData name="birendra dahal" userId="d3433698d3ece1eb" providerId="LiveId" clId="{620898CC-372D-46B3-8122-5B08B50AEF61}" dt="2021-08-25T16:38:36.014" v="108" actId="1076"/>
        <pc:sldMkLst>
          <pc:docMk/>
          <pc:sldMk cId="1291750227" sldId="293"/>
        </pc:sldMkLst>
        <pc:picChg chg="add mod">
          <ac:chgData name="birendra dahal" userId="d3433698d3ece1eb" providerId="LiveId" clId="{620898CC-372D-46B3-8122-5B08B50AEF61}" dt="2021-08-25T16:38:11.247" v="106" actId="1076"/>
          <ac:picMkLst>
            <pc:docMk/>
            <pc:sldMk cId="1291750227" sldId="293"/>
            <ac:picMk id="3" creationId="{601A8F1D-C485-4E96-9A76-4FCE014C8E5B}"/>
          </ac:picMkLst>
        </pc:picChg>
        <pc:picChg chg="add mod">
          <ac:chgData name="birendra dahal" userId="d3433698d3ece1eb" providerId="LiveId" clId="{620898CC-372D-46B3-8122-5B08B50AEF61}" dt="2021-08-25T16:38:36.014" v="108" actId="1076"/>
          <ac:picMkLst>
            <pc:docMk/>
            <pc:sldMk cId="1291750227" sldId="293"/>
            <ac:picMk id="5" creationId="{88FD6F35-0355-4FD5-B422-8715BED89003}"/>
          </ac:picMkLst>
        </pc:picChg>
      </pc:sldChg>
      <pc:sldChg chg="addSp modSp new mod">
        <pc:chgData name="birendra dahal" userId="d3433698d3ece1eb" providerId="LiveId" clId="{620898CC-372D-46B3-8122-5B08B50AEF61}" dt="2021-08-25T16:39:15.918" v="112" actId="1076"/>
        <pc:sldMkLst>
          <pc:docMk/>
          <pc:sldMk cId="3817600028" sldId="294"/>
        </pc:sldMkLst>
        <pc:picChg chg="add mod">
          <ac:chgData name="birendra dahal" userId="d3433698d3ece1eb" providerId="LiveId" clId="{620898CC-372D-46B3-8122-5B08B50AEF61}" dt="2021-08-25T16:39:15.918" v="112" actId="1076"/>
          <ac:picMkLst>
            <pc:docMk/>
            <pc:sldMk cId="3817600028" sldId="294"/>
            <ac:picMk id="3" creationId="{FD88365C-8248-42F4-B2C1-7D355C086CAD}"/>
          </ac:picMkLst>
        </pc:picChg>
      </pc:sldChg>
      <pc:sldChg chg="addSp modSp new mod">
        <pc:chgData name="birendra dahal" userId="d3433698d3ece1eb" providerId="LiveId" clId="{620898CC-372D-46B3-8122-5B08B50AEF61}" dt="2021-08-25T16:39:41.407" v="115" actId="1076"/>
        <pc:sldMkLst>
          <pc:docMk/>
          <pc:sldMk cId="3065178835" sldId="295"/>
        </pc:sldMkLst>
        <pc:picChg chg="add mod">
          <ac:chgData name="birendra dahal" userId="d3433698d3ece1eb" providerId="LiveId" clId="{620898CC-372D-46B3-8122-5B08B50AEF61}" dt="2021-08-25T16:39:41.407" v="115" actId="1076"/>
          <ac:picMkLst>
            <pc:docMk/>
            <pc:sldMk cId="3065178835" sldId="295"/>
            <ac:picMk id="3" creationId="{1CF35DB9-9F61-478F-8E08-D44864BE5D85}"/>
          </ac:picMkLst>
        </pc:picChg>
      </pc:sldChg>
      <pc:sldChg chg="addSp modSp new mod">
        <pc:chgData name="birendra dahal" userId="d3433698d3ece1eb" providerId="LiveId" clId="{620898CC-372D-46B3-8122-5B08B50AEF61}" dt="2021-08-25T16:40:10.382" v="118" actId="1076"/>
        <pc:sldMkLst>
          <pc:docMk/>
          <pc:sldMk cId="3636007655" sldId="296"/>
        </pc:sldMkLst>
        <pc:picChg chg="add mod">
          <ac:chgData name="birendra dahal" userId="d3433698d3ece1eb" providerId="LiveId" clId="{620898CC-372D-46B3-8122-5B08B50AEF61}" dt="2021-08-25T16:40:10.382" v="118" actId="1076"/>
          <ac:picMkLst>
            <pc:docMk/>
            <pc:sldMk cId="3636007655" sldId="296"/>
            <ac:picMk id="3" creationId="{AA2BA514-8B0E-4DA2-8733-5A62A1FBCFD0}"/>
          </ac:picMkLst>
        </pc:picChg>
      </pc:sldChg>
      <pc:sldChg chg="addSp modSp new mod">
        <pc:chgData name="birendra dahal" userId="d3433698d3ece1eb" providerId="LiveId" clId="{620898CC-372D-46B3-8122-5B08B50AEF61}" dt="2021-08-25T16:40:46.659" v="121" actId="1076"/>
        <pc:sldMkLst>
          <pc:docMk/>
          <pc:sldMk cId="616989488" sldId="297"/>
        </pc:sldMkLst>
        <pc:picChg chg="add mod">
          <ac:chgData name="birendra dahal" userId="d3433698d3ece1eb" providerId="LiveId" clId="{620898CC-372D-46B3-8122-5B08B50AEF61}" dt="2021-08-25T16:40:46.659" v="121" actId="1076"/>
          <ac:picMkLst>
            <pc:docMk/>
            <pc:sldMk cId="616989488" sldId="297"/>
            <ac:picMk id="3" creationId="{CFEEE480-8C5E-4D78-AB30-6111402A4D43}"/>
          </ac:picMkLst>
        </pc:picChg>
      </pc:sldChg>
      <pc:sldChg chg="addSp modSp new mod">
        <pc:chgData name="birendra dahal" userId="d3433698d3ece1eb" providerId="LiveId" clId="{620898CC-372D-46B3-8122-5B08B50AEF61}" dt="2021-08-25T16:41:42.960" v="126" actId="1076"/>
        <pc:sldMkLst>
          <pc:docMk/>
          <pc:sldMk cId="2413243114" sldId="298"/>
        </pc:sldMkLst>
        <pc:picChg chg="add mod">
          <ac:chgData name="birendra dahal" userId="d3433698d3ece1eb" providerId="LiveId" clId="{620898CC-372D-46B3-8122-5B08B50AEF61}" dt="2021-08-25T16:41:19.348" v="124" actId="1076"/>
          <ac:picMkLst>
            <pc:docMk/>
            <pc:sldMk cId="2413243114" sldId="298"/>
            <ac:picMk id="3" creationId="{0C1B65E3-2A2E-4513-8132-AF1EA30ACF1C}"/>
          </ac:picMkLst>
        </pc:picChg>
        <pc:picChg chg="add mod">
          <ac:chgData name="birendra dahal" userId="d3433698d3ece1eb" providerId="LiveId" clId="{620898CC-372D-46B3-8122-5B08B50AEF61}" dt="2021-08-25T16:41:42.960" v="126" actId="1076"/>
          <ac:picMkLst>
            <pc:docMk/>
            <pc:sldMk cId="2413243114" sldId="298"/>
            <ac:picMk id="5" creationId="{E5F38B47-E5F1-4457-B3B4-F908F06FD0C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8/25/2021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8/25/2021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8/25/2021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8/25/2021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cap="none" dirty="0"/>
              <a:t>Online Loan Management System</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r>
              <a:rPr lang="en-US" dirty="0"/>
              <a:t>-Birendra Dahal</a:t>
            </a:r>
          </a:p>
          <a:p>
            <a:r>
              <a:rPr lang="en-US" dirty="0"/>
              <a:t>-NP000573</a:t>
            </a:r>
          </a:p>
          <a:p>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38604-C966-45AA-897C-3FE4745E610F}"/>
              </a:ext>
            </a:extLst>
          </p:cNvPr>
          <p:cNvPicPr>
            <a:picLocks noChangeAspect="1"/>
          </p:cNvPicPr>
          <p:nvPr/>
        </p:nvPicPr>
        <p:blipFill>
          <a:blip r:embed="rId2"/>
          <a:stretch>
            <a:fillRect/>
          </a:stretch>
        </p:blipFill>
        <p:spPr>
          <a:xfrm>
            <a:off x="0" y="0"/>
            <a:ext cx="9116844" cy="6858000"/>
          </a:xfrm>
          <a:prstGeom prst="rect">
            <a:avLst/>
          </a:prstGeom>
        </p:spPr>
      </p:pic>
    </p:spTree>
    <p:extLst>
      <p:ext uri="{BB962C8B-B14F-4D97-AF65-F5344CB8AC3E}">
        <p14:creationId xmlns:p14="http://schemas.microsoft.com/office/powerpoint/2010/main" val="3490515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4B79DA-D557-4C77-8C46-5139B63A35E5}"/>
              </a:ext>
            </a:extLst>
          </p:cNvPr>
          <p:cNvPicPr>
            <a:picLocks noChangeAspect="1"/>
          </p:cNvPicPr>
          <p:nvPr/>
        </p:nvPicPr>
        <p:blipFill>
          <a:blip r:embed="rId2"/>
          <a:stretch>
            <a:fillRect/>
          </a:stretch>
        </p:blipFill>
        <p:spPr>
          <a:xfrm>
            <a:off x="0" y="0"/>
            <a:ext cx="9158748" cy="6858000"/>
          </a:xfrm>
          <a:prstGeom prst="rect">
            <a:avLst/>
          </a:prstGeom>
        </p:spPr>
      </p:pic>
    </p:spTree>
    <p:extLst>
      <p:ext uri="{BB962C8B-B14F-4D97-AF65-F5344CB8AC3E}">
        <p14:creationId xmlns:p14="http://schemas.microsoft.com/office/powerpoint/2010/main" val="167081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F8B66F-1755-4135-8587-37D2BD461518}"/>
              </a:ext>
            </a:extLst>
          </p:cNvPr>
          <p:cNvPicPr>
            <a:picLocks noChangeAspect="1"/>
          </p:cNvPicPr>
          <p:nvPr/>
        </p:nvPicPr>
        <p:blipFill>
          <a:blip r:embed="rId2"/>
          <a:stretch>
            <a:fillRect/>
          </a:stretch>
        </p:blipFill>
        <p:spPr>
          <a:xfrm>
            <a:off x="0" y="0"/>
            <a:ext cx="10279626" cy="6858000"/>
          </a:xfrm>
          <a:prstGeom prst="rect">
            <a:avLst/>
          </a:prstGeom>
        </p:spPr>
      </p:pic>
    </p:spTree>
    <p:extLst>
      <p:ext uri="{BB962C8B-B14F-4D97-AF65-F5344CB8AC3E}">
        <p14:creationId xmlns:p14="http://schemas.microsoft.com/office/powerpoint/2010/main" val="336825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8788C-2352-49BF-8BCE-D410CEF611AA}"/>
              </a:ext>
            </a:extLst>
          </p:cNvPr>
          <p:cNvPicPr>
            <a:picLocks noChangeAspect="1"/>
          </p:cNvPicPr>
          <p:nvPr/>
        </p:nvPicPr>
        <p:blipFill>
          <a:blip r:embed="rId2"/>
          <a:stretch>
            <a:fillRect/>
          </a:stretch>
        </p:blipFill>
        <p:spPr>
          <a:xfrm>
            <a:off x="0" y="0"/>
            <a:ext cx="7425203" cy="6858000"/>
          </a:xfrm>
          <a:prstGeom prst="rect">
            <a:avLst/>
          </a:prstGeom>
        </p:spPr>
      </p:pic>
    </p:spTree>
    <p:extLst>
      <p:ext uri="{BB962C8B-B14F-4D97-AF65-F5344CB8AC3E}">
        <p14:creationId xmlns:p14="http://schemas.microsoft.com/office/powerpoint/2010/main" val="328312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08A06-3710-4288-B820-F86F712AC490}"/>
              </a:ext>
            </a:extLst>
          </p:cNvPr>
          <p:cNvPicPr>
            <a:picLocks noChangeAspect="1"/>
          </p:cNvPicPr>
          <p:nvPr/>
        </p:nvPicPr>
        <p:blipFill>
          <a:blip r:embed="rId2"/>
          <a:stretch>
            <a:fillRect/>
          </a:stretch>
        </p:blipFill>
        <p:spPr>
          <a:xfrm>
            <a:off x="65723" y="0"/>
            <a:ext cx="9237453" cy="6858000"/>
          </a:xfrm>
          <a:prstGeom prst="rect">
            <a:avLst/>
          </a:prstGeom>
        </p:spPr>
      </p:pic>
    </p:spTree>
    <p:extLst>
      <p:ext uri="{BB962C8B-B14F-4D97-AF65-F5344CB8AC3E}">
        <p14:creationId xmlns:p14="http://schemas.microsoft.com/office/powerpoint/2010/main" val="1833760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B8087A-7851-4931-BEB7-0661C9DB2BD3}"/>
              </a:ext>
            </a:extLst>
          </p:cNvPr>
          <p:cNvPicPr>
            <a:picLocks noChangeAspect="1"/>
          </p:cNvPicPr>
          <p:nvPr/>
        </p:nvPicPr>
        <p:blipFill>
          <a:blip r:embed="rId2"/>
          <a:stretch>
            <a:fillRect/>
          </a:stretch>
        </p:blipFill>
        <p:spPr>
          <a:xfrm>
            <a:off x="0" y="0"/>
            <a:ext cx="7486157" cy="6858000"/>
          </a:xfrm>
          <a:prstGeom prst="rect">
            <a:avLst/>
          </a:prstGeom>
        </p:spPr>
      </p:pic>
      <p:pic>
        <p:nvPicPr>
          <p:cNvPr id="5" name="Picture 4">
            <a:extLst>
              <a:ext uri="{FF2B5EF4-FFF2-40B4-BE49-F238E27FC236}">
                <a16:creationId xmlns:a16="http://schemas.microsoft.com/office/drawing/2014/main" id="{D7CFE467-F2BD-48C7-867A-1D5AC8F44107}"/>
              </a:ext>
            </a:extLst>
          </p:cNvPr>
          <p:cNvPicPr>
            <a:picLocks noChangeAspect="1"/>
          </p:cNvPicPr>
          <p:nvPr/>
        </p:nvPicPr>
        <p:blipFill>
          <a:blip r:embed="rId3"/>
          <a:stretch>
            <a:fillRect/>
          </a:stretch>
        </p:blipFill>
        <p:spPr>
          <a:xfrm>
            <a:off x="0" y="67315"/>
            <a:ext cx="12192000" cy="6723369"/>
          </a:xfrm>
          <a:prstGeom prst="rect">
            <a:avLst/>
          </a:prstGeom>
        </p:spPr>
      </p:pic>
    </p:spTree>
    <p:extLst>
      <p:ext uri="{BB962C8B-B14F-4D97-AF65-F5344CB8AC3E}">
        <p14:creationId xmlns:p14="http://schemas.microsoft.com/office/powerpoint/2010/main" val="242423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903AC-0B5C-4B01-94C4-D1B92A4283A2}"/>
              </a:ext>
            </a:extLst>
          </p:cNvPr>
          <p:cNvPicPr>
            <a:picLocks noChangeAspect="1"/>
          </p:cNvPicPr>
          <p:nvPr/>
        </p:nvPicPr>
        <p:blipFill>
          <a:blip r:embed="rId2"/>
          <a:stretch>
            <a:fillRect/>
          </a:stretch>
        </p:blipFill>
        <p:spPr>
          <a:xfrm>
            <a:off x="0" y="197174"/>
            <a:ext cx="12192000" cy="6463651"/>
          </a:xfrm>
          <a:prstGeom prst="rect">
            <a:avLst/>
          </a:prstGeom>
        </p:spPr>
      </p:pic>
    </p:spTree>
    <p:extLst>
      <p:ext uri="{BB962C8B-B14F-4D97-AF65-F5344CB8AC3E}">
        <p14:creationId xmlns:p14="http://schemas.microsoft.com/office/powerpoint/2010/main" val="3212951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A43A86-E7A2-4FD0-89E3-48B6CABFC325}"/>
              </a:ext>
            </a:extLst>
          </p:cNvPr>
          <p:cNvPicPr>
            <a:picLocks noChangeAspect="1"/>
          </p:cNvPicPr>
          <p:nvPr/>
        </p:nvPicPr>
        <p:blipFill>
          <a:blip r:embed="rId2"/>
          <a:stretch>
            <a:fillRect/>
          </a:stretch>
        </p:blipFill>
        <p:spPr>
          <a:xfrm>
            <a:off x="-71661" y="0"/>
            <a:ext cx="9015071" cy="6858000"/>
          </a:xfrm>
          <a:prstGeom prst="rect">
            <a:avLst/>
          </a:prstGeom>
        </p:spPr>
      </p:pic>
    </p:spTree>
    <p:extLst>
      <p:ext uri="{BB962C8B-B14F-4D97-AF65-F5344CB8AC3E}">
        <p14:creationId xmlns:p14="http://schemas.microsoft.com/office/powerpoint/2010/main" val="310444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F0268-EF4B-4FA1-B72B-69865167A089}"/>
              </a:ext>
            </a:extLst>
          </p:cNvPr>
          <p:cNvPicPr>
            <a:picLocks noChangeAspect="1"/>
          </p:cNvPicPr>
          <p:nvPr/>
        </p:nvPicPr>
        <p:blipFill>
          <a:blip r:embed="rId2"/>
          <a:stretch>
            <a:fillRect/>
          </a:stretch>
        </p:blipFill>
        <p:spPr>
          <a:xfrm>
            <a:off x="0" y="0"/>
            <a:ext cx="8805878" cy="6858000"/>
          </a:xfrm>
          <a:prstGeom prst="rect">
            <a:avLst/>
          </a:prstGeom>
        </p:spPr>
      </p:pic>
    </p:spTree>
    <p:extLst>
      <p:ext uri="{BB962C8B-B14F-4D97-AF65-F5344CB8AC3E}">
        <p14:creationId xmlns:p14="http://schemas.microsoft.com/office/powerpoint/2010/main" val="2506113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CA48D-8C4A-4027-853F-A1A1E3A3D9F0}"/>
              </a:ext>
            </a:extLst>
          </p:cNvPr>
          <p:cNvPicPr>
            <a:picLocks noChangeAspect="1"/>
          </p:cNvPicPr>
          <p:nvPr/>
        </p:nvPicPr>
        <p:blipFill>
          <a:blip r:embed="rId2"/>
          <a:stretch>
            <a:fillRect/>
          </a:stretch>
        </p:blipFill>
        <p:spPr>
          <a:xfrm>
            <a:off x="0" y="0"/>
            <a:ext cx="9212900" cy="6858000"/>
          </a:xfrm>
          <a:prstGeom prst="rect">
            <a:avLst/>
          </a:prstGeom>
        </p:spPr>
      </p:pic>
    </p:spTree>
    <p:extLst>
      <p:ext uri="{BB962C8B-B14F-4D97-AF65-F5344CB8AC3E}">
        <p14:creationId xmlns:p14="http://schemas.microsoft.com/office/powerpoint/2010/main" val="246240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C0D1EA-DCDF-4631-A975-EE7CF5852E5B}"/>
              </a:ext>
            </a:extLst>
          </p:cNvPr>
          <p:cNvSpPr txBox="1"/>
          <p:nvPr/>
        </p:nvSpPr>
        <p:spPr>
          <a:xfrm>
            <a:off x="3266983" y="-17755"/>
            <a:ext cx="5317724"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29EFC692-74BF-436B-91E1-C412D98F8A1F}"/>
              </a:ext>
            </a:extLst>
          </p:cNvPr>
          <p:cNvSpPr txBox="1"/>
          <p:nvPr/>
        </p:nvSpPr>
        <p:spPr>
          <a:xfrm>
            <a:off x="683578" y="1242874"/>
            <a:ext cx="10164933" cy="2811539"/>
          </a:xfrm>
          <a:prstGeom prst="rect">
            <a:avLst/>
          </a:prstGeom>
          <a:noFill/>
        </p:spPr>
        <p:txBody>
          <a:bodyPr wrap="square" rtlCol="0">
            <a:spAutoFit/>
          </a:bodyPr>
          <a:lstStyle/>
          <a:p>
            <a:pPr algn="just">
              <a:lnSpc>
                <a:spcPct val="150000"/>
              </a:lnSpc>
            </a:pPr>
            <a:r>
              <a:rPr lang="en-US" sz="2000" dirty="0">
                <a:effectLst/>
                <a:latin typeface="Times New Roman" panose="02020603050405020304" pitchFamily="18" charset="0"/>
                <a:ea typeface="Calibri" panose="020F0502020204030204" pitchFamily="34" charset="0"/>
              </a:rPr>
              <a:t>	The project's purpose aims is to develop a single Python program in which bank administrators and purchasers can use to manage credit. Each part possesses its own set of modules and every segment is composed of order and clear strands. It's also possible to create a different collection book which is record from a different party. The chief relates to everyone’s documents and has the right to authorize new hires, change information and other records, and issue clear credit identifications to buyers.</a:t>
            </a:r>
            <a:endParaRPr lang="en-US" sz="2000" dirty="0"/>
          </a:p>
        </p:txBody>
      </p:sp>
    </p:spTree>
    <p:extLst>
      <p:ext uri="{BB962C8B-B14F-4D97-AF65-F5344CB8AC3E}">
        <p14:creationId xmlns:p14="http://schemas.microsoft.com/office/powerpoint/2010/main" val="151529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C18C9-3F24-4A43-8FE3-D4D9248DAA54}"/>
              </a:ext>
            </a:extLst>
          </p:cNvPr>
          <p:cNvPicPr>
            <a:picLocks noChangeAspect="1"/>
          </p:cNvPicPr>
          <p:nvPr/>
        </p:nvPicPr>
        <p:blipFill>
          <a:blip r:embed="rId2"/>
          <a:stretch>
            <a:fillRect/>
          </a:stretch>
        </p:blipFill>
        <p:spPr>
          <a:xfrm>
            <a:off x="0" y="0"/>
            <a:ext cx="7992350" cy="6858000"/>
          </a:xfrm>
          <a:prstGeom prst="rect">
            <a:avLst/>
          </a:prstGeom>
        </p:spPr>
      </p:pic>
      <p:pic>
        <p:nvPicPr>
          <p:cNvPr id="5" name="Picture 4">
            <a:extLst>
              <a:ext uri="{FF2B5EF4-FFF2-40B4-BE49-F238E27FC236}">
                <a16:creationId xmlns:a16="http://schemas.microsoft.com/office/drawing/2014/main" id="{BCF5BE52-FA43-4A41-B871-2540C15F8CA3}"/>
              </a:ext>
            </a:extLst>
          </p:cNvPr>
          <p:cNvPicPr>
            <a:picLocks noChangeAspect="1"/>
          </p:cNvPicPr>
          <p:nvPr/>
        </p:nvPicPr>
        <p:blipFill>
          <a:blip r:embed="rId3"/>
          <a:stretch>
            <a:fillRect/>
          </a:stretch>
        </p:blipFill>
        <p:spPr>
          <a:xfrm>
            <a:off x="5647910" y="3620379"/>
            <a:ext cx="7430144" cy="1889924"/>
          </a:xfrm>
          <a:prstGeom prst="rect">
            <a:avLst/>
          </a:prstGeom>
        </p:spPr>
      </p:pic>
    </p:spTree>
    <p:extLst>
      <p:ext uri="{BB962C8B-B14F-4D97-AF65-F5344CB8AC3E}">
        <p14:creationId xmlns:p14="http://schemas.microsoft.com/office/powerpoint/2010/main" val="105168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4EFF4-0AAF-4A02-BD26-B2D5A6A18D85}"/>
              </a:ext>
            </a:extLst>
          </p:cNvPr>
          <p:cNvSpPr txBox="1"/>
          <p:nvPr/>
        </p:nvSpPr>
        <p:spPr>
          <a:xfrm>
            <a:off x="2618913" y="417250"/>
            <a:ext cx="5885895"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3029927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34FEA-EA41-48C7-917A-DBCF7839C08A}"/>
              </a:ext>
            </a:extLst>
          </p:cNvPr>
          <p:cNvPicPr>
            <a:picLocks noChangeAspect="1"/>
          </p:cNvPicPr>
          <p:nvPr/>
        </p:nvPicPr>
        <p:blipFill>
          <a:blip r:embed="rId2"/>
          <a:stretch>
            <a:fillRect/>
          </a:stretch>
        </p:blipFill>
        <p:spPr>
          <a:xfrm>
            <a:off x="0" y="281667"/>
            <a:ext cx="6050804" cy="6294665"/>
          </a:xfrm>
          <a:prstGeom prst="rect">
            <a:avLst/>
          </a:prstGeom>
        </p:spPr>
      </p:pic>
      <p:pic>
        <p:nvPicPr>
          <p:cNvPr id="5" name="Picture 4">
            <a:extLst>
              <a:ext uri="{FF2B5EF4-FFF2-40B4-BE49-F238E27FC236}">
                <a16:creationId xmlns:a16="http://schemas.microsoft.com/office/drawing/2014/main" id="{8A141E5F-078C-4899-8FAF-5F9717AE365A}"/>
              </a:ext>
            </a:extLst>
          </p:cNvPr>
          <p:cNvPicPr>
            <a:picLocks noChangeAspect="1"/>
          </p:cNvPicPr>
          <p:nvPr/>
        </p:nvPicPr>
        <p:blipFill>
          <a:blip r:embed="rId3"/>
          <a:stretch>
            <a:fillRect/>
          </a:stretch>
        </p:blipFill>
        <p:spPr>
          <a:xfrm>
            <a:off x="6465482" y="281667"/>
            <a:ext cx="4587638" cy="5669771"/>
          </a:xfrm>
          <a:prstGeom prst="rect">
            <a:avLst/>
          </a:prstGeom>
        </p:spPr>
      </p:pic>
    </p:spTree>
    <p:extLst>
      <p:ext uri="{BB962C8B-B14F-4D97-AF65-F5344CB8AC3E}">
        <p14:creationId xmlns:p14="http://schemas.microsoft.com/office/powerpoint/2010/main" val="3187799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8AC7D0-B7B6-475C-AF9C-718E26141BB7}"/>
              </a:ext>
            </a:extLst>
          </p:cNvPr>
          <p:cNvPicPr>
            <a:picLocks noChangeAspect="1"/>
          </p:cNvPicPr>
          <p:nvPr/>
        </p:nvPicPr>
        <p:blipFill>
          <a:blip r:embed="rId2"/>
          <a:stretch>
            <a:fillRect/>
          </a:stretch>
        </p:blipFill>
        <p:spPr>
          <a:xfrm>
            <a:off x="0" y="0"/>
            <a:ext cx="9144792" cy="6271803"/>
          </a:xfrm>
          <a:prstGeom prst="rect">
            <a:avLst/>
          </a:prstGeom>
        </p:spPr>
      </p:pic>
    </p:spTree>
    <p:extLst>
      <p:ext uri="{BB962C8B-B14F-4D97-AF65-F5344CB8AC3E}">
        <p14:creationId xmlns:p14="http://schemas.microsoft.com/office/powerpoint/2010/main" val="340818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86FDF-5C9C-4C1F-BFC7-0D47E0B4B53D}"/>
              </a:ext>
            </a:extLst>
          </p:cNvPr>
          <p:cNvPicPr>
            <a:picLocks noChangeAspect="1"/>
          </p:cNvPicPr>
          <p:nvPr/>
        </p:nvPicPr>
        <p:blipFill>
          <a:blip r:embed="rId2"/>
          <a:stretch>
            <a:fillRect/>
          </a:stretch>
        </p:blipFill>
        <p:spPr>
          <a:xfrm>
            <a:off x="0" y="0"/>
            <a:ext cx="6690940" cy="6248942"/>
          </a:xfrm>
          <a:prstGeom prst="rect">
            <a:avLst/>
          </a:prstGeom>
        </p:spPr>
      </p:pic>
    </p:spTree>
    <p:extLst>
      <p:ext uri="{BB962C8B-B14F-4D97-AF65-F5344CB8AC3E}">
        <p14:creationId xmlns:p14="http://schemas.microsoft.com/office/powerpoint/2010/main" val="910660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81A7A-10AC-4E69-8F63-B18063FFBCFD}"/>
              </a:ext>
            </a:extLst>
          </p:cNvPr>
          <p:cNvPicPr>
            <a:picLocks noChangeAspect="1"/>
          </p:cNvPicPr>
          <p:nvPr/>
        </p:nvPicPr>
        <p:blipFill>
          <a:blip r:embed="rId2"/>
          <a:stretch>
            <a:fillRect/>
          </a:stretch>
        </p:blipFill>
        <p:spPr>
          <a:xfrm>
            <a:off x="0" y="0"/>
            <a:ext cx="8984759" cy="6287045"/>
          </a:xfrm>
          <a:prstGeom prst="rect">
            <a:avLst/>
          </a:prstGeom>
        </p:spPr>
      </p:pic>
    </p:spTree>
    <p:extLst>
      <p:ext uri="{BB962C8B-B14F-4D97-AF65-F5344CB8AC3E}">
        <p14:creationId xmlns:p14="http://schemas.microsoft.com/office/powerpoint/2010/main" val="771847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AFABBF-61CD-43B6-81C6-BA4FBDD13D5E}"/>
              </a:ext>
            </a:extLst>
          </p:cNvPr>
          <p:cNvPicPr>
            <a:picLocks noChangeAspect="1"/>
          </p:cNvPicPr>
          <p:nvPr/>
        </p:nvPicPr>
        <p:blipFill>
          <a:blip r:embed="rId2"/>
          <a:stretch>
            <a:fillRect/>
          </a:stretch>
        </p:blipFill>
        <p:spPr>
          <a:xfrm>
            <a:off x="0" y="0"/>
            <a:ext cx="8984759" cy="6195597"/>
          </a:xfrm>
          <a:prstGeom prst="rect">
            <a:avLst/>
          </a:prstGeom>
        </p:spPr>
      </p:pic>
    </p:spTree>
    <p:extLst>
      <p:ext uri="{BB962C8B-B14F-4D97-AF65-F5344CB8AC3E}">
        <p14:creationId xmlns:p14="http://schemas.microsoft.com/office/powerpoint/2010/main" val="1847169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4936B-CA10-4D8D-831A-160E8F3B9A02}"/>
              </a:ext>
            </a:extLst>
          </p:cNvPr>
          <p:cNvPicPr>
            <a:picLocks noChangeAspect="1"/>
          </p:cNvPicPr>
          <p:nvPr/>
        </p:nvPicPr>
        <p:blipFill>
          <a:blip r:embed="rId2"/>
          <a:stretch>
            <a:fillRect/>
          </a:stretch>
        </p:blipFill>
        <p:spPr>
          <a:xfrm>
            <a:off x="0" y="-74422"/>
            <a:ext cx="9281964" cy="5906012"/>
          </a:xfrm>
          <a:prstGeom prst="rect">
            <a:avLst/>
          </a:prstGeom>
        </p:spPr>
      </p:pic>
    </p:spTree>
    <p:extLst>
      <p:ext uri="{BB962C8B-B14F-4D97-AF65-F5344CB8AC3E}">
        <p14:creationId xmlns:p14="http://schemas.microsoft.com/office/powerpoint/2010/main" val="677566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1A510-2E9B-4331-9663-EBD06AB72F80}"/>
              </a:ext>
            </a:extLst>
          </p:cNvPr>
          <p:cNvPicPr>
            <a:picLocks noChangeAspect="1"/>
          </p:cNvPicPr>
          <p:nvPr/>
        </p:nvPicPr>
        <p:blipFill>
          <a:blip r:embed="rId2"/>
          <a:stretch>
            <a:fillRect/>
          </a:stretch>
        </p:blipFill>
        <p:spPr>
          <a:xfrm>
            <a:off x="0" y="0"/>
            <a:ext cx="9914479" cy="5860288"/>
          </a:xfrm>
          <a:prstGeom prst="rect">
            <a:avLst/>
          </a:prstGeom>
        </p:spPr>
      </p:pic>
    </p:spTree>
    <p:extLst>
      <p:ext uri="{BB962C8B-B14F-4D97-AF65-F5344CB8AC3E}">
        <p14:creationId xmlns:p14="http://schemas.microsoft.com/office/powerpoint/2010/main" val="385548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54974-A957-4722-81A6-3CF9A928E3F4}"/>
              </a:ext>
            </a:extLst>
          </p:cNvPr>
          <p:cNvPicPr>
            <a:picLocks noChangeAspect="1"/>
          </p:cNvPicPr>
          <p:nvPr/>
        </p:nvPicPr>
        <p:blipFill>
          <a:blip r:embed="rId2"/>
          <a:stretch>
            <a:fillRect/>
          </a:stretch>
        </p:blipFill>
        <p:spPr>
          <a:xfrm>
            <a:off x="0" y="0"/>
            <a:ext cx="8596105" cy="6340389"/>
          </a:xfrm>
          <a:prstGeom prst="rect">
            <a:avLst/>
          </a:prstGeom>
        </p:spPr>
      </p:pic>
    </p:spTree>
    <p:extLst>
      <p:ext uri="{BB962C8B-B14F-4D97-AF65-F5344CB8AC3E}">
        <p14:creationId xmlns:p14="http://schemas.microsoft.com/office/powerpoint/2010/main" val="1360376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7B9E4-F2FB-4CE0-B4C0-DF7A9A93AA6F}"/>
              </a:ext>
            </a:extLst>
          </p:cNvPr>
          <p:cNvSpPr txBox="1"/>
          <p:nvPr/>
        </p:nvSpPr>
        <p:spPr>
          <a:xfrm>
            <a:off x="1935332" y="71022"/>
            <a:ext cx="6116714" cy="1015663"/>
          </a:xfrm>
          <a:prstGeom prst="rect">
            <a:avLst/>
          </a:prstGeom>
          <a:noFill/>
        </p:spPr>
        <p:txBody>
          <a:bodyPr wrap="square" rtlCol="0">
            <a:spAutoFit/>
          </a:bodyPr>
          <a:lstStyle/>
          <a:p>
            <a:pPr algn="ctr"/>
            <a:r>
              <a:rPr lang="en-US" sz="6000" b="1" dirty="0">
                <a:latin typeface="Times New Roman" panose="02020603050405020304" pitchFamily="18" charset="0"/>
                <a:cs typeface="Times New Roman" panose="02020603050405020304" pitchFamily="18" charset="0"/>
              </a:rPr>
              <a:t>Assumption:</a:t>
            </a:r>
          </a:p>
        </p:txBody>
      </p:sp>
      <p:sp>
        <p:nvSpPr>
          <p:cNvPr id="3" name="TextBox 2">
            <a:extLst>
              <a:ext uri="{FF2B5EF4-FFF2-40B4-BE49-F238E27FC236}">
                <a16:creationId xmlns:a16="http://schemas.microsoft.com/office/drawing/2014/main" id="{CD680A74-CBDD-4988-8243-87AE62BCEA12}"/>
              </a:ext>
            </a:extLst>
          </p:cNvPr>
          <p:cNvSpPr txBox="1"/>
          <p:nvPr/>
        </p:nvSpPr>
        <p:spPr>
          <a:xfrm>
            <a:off x="998738" y="1180730"/>
            <a:ext cx="8611339" cy="4801314"/>
          </a:xfrm>
          <a:prstGeom prst="rect">
            <a:avLst/>
          </a:prstGeom>
          <a:noFill/>
        </p:spPr>
        <p:txBody>
          <a:bodyPr wrap="square" rtlCol="0">
            <a:spAutoFit/>
          </a:bodyPr>
          <a:lstStyle/>
          <a:p>
            <a:pPr marL="457200" marR="0" lvl="0" indent="-457200" algn="just">
              <a:lnSpc>
                <a:spcPct val="200000"/>
              </a:lnSpc>
              <a:spcBef>
                <a:spcPts val="0"/>
              </a:spcBef>
              <a:spcAft>
                <a:spcPts val="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he system can save administrator and customer information.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200000"/>
              </a:lnSpc>
              <a:spcBef>
                <a:spcPts val="0"/>
              </a:spcBef>
              <a:spcAft>
                <a:spcPts val="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N</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ew or existing users can login or register with their ID and password.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200000"/>
              </a:lnSpc>
              <a:spcBef>
                <a:spcPts val="0"/>
              </a:spcBef>
              <a:spcAft>
                <a:spcPts val="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he admin has full authority over all customer data and requests and the ability to accept or reject it.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457200" algn="just">
              <a:lnSpc>
                <a:spcPct val="200000"/>
              </a:lnSpc>
              <a:spcBef>
                <a:spcPts val="0"/>
              </a:spcBef>
              <a:spcAft>
                <a:spcPts val="0"/>
              </a:spcAft>
              <a:buFont typeface="+mj-lt"/>
              <a:buAutoNum type="arabicPeriod"/>
            </a:pPr>
            <a:r>
              <a:rPr lang="en-US" sz="2400" dirty="0">
                <a:latin typeface="Times New Roman" panose="02020603050405020304" pitchFamily="18" charset="0"/>
                <a:ea typeface="Calibri" panose="020F0502020204030204" pitchFamily="34" charset="0"/>
                <a:cs typeface="Times New Roman" panose="02020603050405020304" pitchFamily="18" charset="0"/>
              </a:rPr>
              <a:t>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he client can evaluate the loan application you submitted.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98821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90E23-0C4B-432A-999B-8565C6E9AC59}"/>
              </a:ext>
            </a:extLst>
          </p:cNvPr>
          <p:cNvPicPr>
            <a:picLocks noChangeAspect="1"/>
          </p:cNvPicPr>
          <p:nvPr/>
        </p:nvPicPr>
        <p:blipFill>
          <a:blip r:embed="rId2"/>
          <a:stretch>
            <a:fillRect/>
          </a:stretch>
        </p:blipFill>
        <p:spPr>
          <a:xfrm>
            <a:off x="0" y="0"/>
            <a:ext cx="4275190" cy="6149873"/>
          </a:xfrm>
          <a:prstGeom prst="rect">
            <a:avLst/>
          </a:prstGeom>
        </p:spPr>
      </p:pic>
      <p:pic>
        <p:nvPicPr>
          <p:cNvPr id="7" name="Picture 6">
            <a:extLst>
              <a:ext uri="{FF2B5EF4-FFF2-40B4-BE49-F238E27FC236}">
                <a16:creationId xmlns:a16="http://schemas.microsoft.com/office/drawing/2014/main" id="{DF7B53C0-7F96-4D2C-AFC9-AE9DBFD7298E}"/>
              </a:ext>
            </a:extLst>
          </p:cNvPr>
          <p:cNvPicPr>
            <a:picLocks noChangeAspect="1"/>
          </p:cNvPicPr>
          <p:nvPr/>
        </p:nvPicPr>
        <p:blipFill>
          <a:blip r:embed="rId3"/>
          <a:stretch>
            <a:fillRect/>
          </a:stretch>
        </p:blipFill>
        <p:spPr>
          <a:xfrm>
            <a:off x="4275190" y="-57156"/>
            <a:ext cx="8108383" cy="6264183"/>
          </a:xfrm>
          <a:prstGeom prst="rect">
            <a:avLst/>
          </a:prstGeom>
        </p:spPr>
      </p:pic>
    </p:spTree>
    <p:extLst>
      <p:ext uri="{BB962C8B-B14F-4D97-AF65-F5344CB8AC3E}">
        <p14:creationId xmlns:p14="http://schemas.microsoft.com/office/powerpoint/2010/main" val="172841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F0487-5A85-4297-84EA-FE47151DE4E6}"/>
              </a:ext>
            </a:extLst>
          </p:cNvPr>
          <p:cNvPicPr>
            <a:picLocks noChangeAspect="1"/>
          </p:cNvPicPr>
          <p:nvPr/>
        </p:nvPicPr>
        <p:blipFill>
          <a:blip r:embed="rId2"/>
          <a:stretch>
            <a:fillRect/>
          </a:stretch>
        </p:blipFill>
        <p:spPr>
          <a:xfrm>
            <a:off x="0" y="0"/>
            <a:ext cx="9304826" cy="6256562"/>
          </a:xfrm>
          <a:prstGeom prst="rect">
            <a:avLst/>
          </a:prstGeom>
        </p:spPr>
      </p:pic>
    </p:spTree>
    <p:extLst>
      <p:ext uri="{BB962C8B-B14F-4D97-AF65-F5344CB8AC3E}">
        <p14:creationId xmlns:p14="http://schemas.microsoft.com/office/powerpoint/2010/main" val="3105251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823AA3-1B29-4760-A0A8-6EB14208CD16}"/>
              </a:ext>
            </a:extLst>
          </p:cNvPr>
          <p:cNvPicPr>
            <a:picLocks noChangeAspect="1"/>
          </p:cNvPicPr>
          <p:nvPr/>
        </p:nvPicPr>
        <p:blipFill>
          <a:blip r:embed="rId2"/>
          <a:stretch>
            <a:fillRect/>
          </a:stretch>
        </p:blipFill>
        <p:spPr>
          <a:xfrm>
            <a:off x="0" y="0"/>
            <a:ext cx="6226080" cy="5837426"/>
          </a:xfrm>
          <a:prstGeom prst="rect">
            <a:avLst/>
          </a:prstGeom>
        </p:spPr>
      </p:pic>
      <p:pic>
        <p:nvPicPr>
          <p:cNvPr id="5" name="Picture 4">
            <a:extLst>
              <a:ext uri="{FF2B5EF4-FFF2-40B4-BE49-F238E27FC236}">
                <a16:creationId xmlns:a16="http://schemas.microsoft.com/office/drawing/2014/main" id="{A9DACC2F-A4F2-4E0D-AAAA-FA0D8E368527}"/>
              </a:ext>
            </a:extLst>
          </p:cNvPr>
          <p:cNvPicPr>
            <a:picLocks noChangeAspect="1"/>
          </p:cNvPicPr>
          <p:nvPr/>
        </p:nvPicPr>
        <p:blipFill>
          <a:blip r:embed="rId3"/>
          <a:stretch>
            <a:fillRect/>
          </a:stretch>
        </p:blipFill>
        <p:spPr>
          <a:xfrm>
            <a:off x="6226080" y="0"/>
            <a:ext cx="7323455" cy="6134632"/>
          </a:xfrm>
          <a:prstGeom prst="rect">
            <a:avLst/>
          </a:prstGeom>
        </p:spPr>
      </p:pic>
    </p:spTree>
    <p:extLst>
      <p:ext uri="{BB962C8B-B14F-4D97-AF65-F5344CB8AC3E}">
        <p14:creationId xmlns:p14="http://schemas.microsoft.com/office/powerpoint/2010/main" val="341135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B0AF7-BD36-4C5F-A711-5D183EA9C3B4}"/>
              </a:ext>
            </a:extLst>
          </p:cNvPr>
          <p:cNvPicPr>
            <a:picLocks noChangeAspect="1"/>
          </p:cNvPicPr>
          <p:nvPr/>
        </p:nvPicPr>
        <p:blipFill>
          <a:blip r:embed="rId2"/>
          <a:stretch>
            <a:fillRect/>
          </a:stretch>
        </p:blipFill>
        <p:spPr>
          <a:xfrm>
            <a:off x="0" y="0"/>
            <a:ext cx="9083827" cy="5906012"/>
          </a:xfrm>
          <a:prstGeom prst="rect">
            <a:avLst/>
          </a:prstGeom>
        </p:spPr>
      </p:pic>
    </p:spTree>
    <p:extLst>
      <p:ext uri="{BB962C8B-B14F-4D97-AF65-F5344CB8AC3E}">
        <p14:creationId xmlns:p14="http://schemas.microsoft.com/office/powerpoint/2010/main" val="2673356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02459-B8B6-4AD8-B905-599DAB6144DB}"/>
              </a:ext>
            </a:extLst>
          </p:cNvPr>
          <p:cNvPicPr>
            <a:picLocks noChangeAspect="1"/>
          </p:cNvPicPr>
          <p:nvPr/>
        </p:nvPicPr>
        <p:blipFill>
          <a:blip r:embed="rId2"/>
          <a:stretch>
            <a:fillRect/>
          </a:stretch>
        </p:blipFill>
        <p:spPr>
          <a:xfrm>
            <a:off x="0" y="0"/>
            <a:ext cx="8763759" cy="6088908"/>
          </a:xfrm>
          <a:prstGeom prst="rect">
            <a:avLst/>
          </a:prstGeom>
        </p:spPr>
      </p:pic>
    </p:spTree>
    <p:extLst>
      <p:ext uri="{BB962C8B-B14F-4D97-AF65-F5344CB8AC3E}">
        <p14:creationId xmlns:p14="http://schemas.microsoft.com/office/powerpoint/2010/main" val="25506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06C08-2C19-4C24-9A6B-EBB0AB59D07D}"/>
              </a:ext>
            </a:extLst>
          </p:cNvPr>
          <p:cNvPicPr>
            <a:picLocks noChangeAspect="1"/>
          </p:cNvPicPr>
          <p:nvPr/>
        </p:nvPicPr>
        <p:blipFill>
          <a:blip r:embed="rId2"/>
          <a:stretch>
            <a:fillRect/>
          </a:stretch>
        </p:blipFill>
        <p:spPr>
          <a:xfrm>
            <a:off x="0" y="0"/>
            <a:ext cx="10089754" cy="5989839"/>
          </a:xfrm>
          <a:prstGeom prst="rect">
            <a:avLst/>
          </a:prstGeom>
        </p:spPr>
      </p:pic>
    </p:spTree>
    <p:extLst>
      <p:ext uri="{BB962C8B-B14F-4D97-AF65-F5344CB8AC3E}">
        <p14:creationId xmlns:p14="http://schemas.microsoft.com/office/powerpoint/2010/main" val="3549263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A8F1D-C485-4E96-9A76-4FCE014C8E5B}"/>
              </a:ext>
            </a:extLst>
          </p:cNvPr>
          <p:cNvPicPr>
            <a:picLocks noChangeAspect="1"/>
          </p:cNvPicPr>
          <p:nvPr/>
        </p:nvPicPr>
        <p:blipFill>
          <a:blip r:embed="rId2"/>
          <a:stretch>
            <a:fillRect/>
          </a:stretch>
        </p:blipFill>
        <p:spPr>
          <a:xfrm>
            <a:off x="0" y="0"/>
            <a:ext cx="6553768" cy="6363251"/>
          </a:xfrm>
          <a:prstGeom prst="rect">
            <a:avLst/>
          </a:prstGeom>
        </p:spPr>
      </p:pic>
      <p:pic>
        <p:nvPicPr>
          <p:cNvPr id="5" name="Picture 4">
            <a:extLst>
              <a:ext uri="{FF2B5EF4-FFF2-40B4-BE49-F238E27FC236}">
                <a16:creationId xmlns:a16="http://schemas.microsoft.com/office/drawing/2014/main" id="{88FD6F35-0355-4FD5-B422-8715BED89003}"/>
              </a:ext>
            </a:extLst>
          </p:cNvPr>
          <p:cNvPicPr>
            <a:picLocks noChangeAspect="1"/>
          </p:cNvPicPr>
          <p:nvPr/>
        </p:nvPicPr>
        <p:blipFill>
          <a:blip r:embed="rId3"/>
          <a:stretch>
            <a:fillRect/>
          </a:stretch>
        </p:blipFill>
        <p:spPr>
          <a:xfrm>
            <a:off x="6553768" y="12297"/>
            <a:ext cx="7590178" cy="6401355"/>
          </a:xfrm>
          <a:prstGeom prst="rect">
            <a:avLst/>
          </a:prstGeom>
        </p:spPr>
      </p:pic>
    </p:spTree>
    <p:extLst>
      <p:ext uri="{BB962C8B-B14F-4D97-AF65-F5344CB8AC3E}">
        <p14:creationId xmlns:p14="http://schemas.microsoft.com/office/powerpoint/2010/main" val="1291750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88365C-8248-42F4-B2C1-7D355C086CAD}"/>
              </a:ext>
            </a:extLst>
          </p:cNvPr>
          <p:cNvPicPr>
            <a:picLocks noChangeAspect="1"/>
          </p:cNvPicPr>
          <p:nvPr/>
        </p:nvPicPr>
        <p:blipFill>
          <a:blip r:embed="rId2"/>
          <a:stretch>
            <a:fillRect/>
          </a:stretch>
        </p:blipFill>
        <p:spPr>
          <a:xfrm>
            <a:off x="0" y="0"/>
            <a:ext cx="7186283" cy="6256562"/>
          </a:xfrm>
          <a:prstGeom prst="rect">
            <a:avLst/>
          </a:prstGeom>
        </p:spPr>
      </p:pic>
    </p:spTree>
    <p:extLst>
      <p:ext uri="{BB962C8B-B14F-4D97-AF65-F5344CB8AC3E}">
        <p14:creationId xmlns:p14="http://schemas.microsoft.com/office/powerpoint/2010/main" val="3817600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F35DB9-9F61-478F-8E08-D44864BE5D85}"/>
              </a:ext>
            </a:extLst>
          </p:cNvPr>
          <p:cNvPicPr>
            <a:picLocks noChangeAspect="1"/>
          </p:cNvPicPr>
          <p:nvPr/>
        </p:nvPicPr>
        <p:blipFill>
          <a:blip r:embed="rId2"/>
          <a:stretch>
            <a:fillRect/>
          </a:stretch>
        </p:blipFill>
        <p:spPr>
          <a:xfrm>
            <a:off x="0" y="0"/>
            <a:ext cx="8733277" cy="6309907"/>
          </a:xfrm>
          <a:prstGeom prst="rect">
            <a:avLst/>
          </a:prstGeom>
        </p:spPr>
      </p:pic>
    </p:spTree>
    <p:extLst>
      <p:ext uri="{BB962C8B-B14F-4D97-AF65-F5344CB8AC3E}">
        <p14:creationId xmlns:p14="http://schemas.microsoft.com/office/powerpoint/2010/main" val="3065178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BA514-8B0E-4DA2-8733-5A62A1FBCFD0}"/>
              </a:ext>
            </a:extLst>
          </p:cNvPr>
          <p:cNvPicPr>
            <a:picLocks noChangeAspect="1"/>
          </p:cNvPicPr>
          <p:nvPr/>
        </p:nvPicPr>
        <p:blipFill>
          <a:blip r:embed="rId2"/>
          <a:stretch>
            <a:fillRect/>
          </a:stretch>
        </p:blipFill>
        <p:spPr>
          <a:xfrm>
            <a:off x="0" y="0"/>
            <a:ext cx="9083827" cy="6416596"/>
          </a:xfrm>
          <a:prstGeom prst="rect">
            <a:avLst/>
          </a:prstGeom>
        </p:spPr>
      </p:pic>
    </p:spTree>
    <p:extLst>
      <p:ext uri="{BB962C8B-B14F-4D97-AF65-F5344CB8AC3E}">
        <p14:creationId xmlns:p14="http://schemas.microsoft.com/office/powerpoint/2010/main" val="3636007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8E228-8AFC-4862-8E7D-54E11E5E5B87}"/>
              </a:ext>
            </a:extLst>
          </p:cNvPr>
          <p:cNvSpPr txBox="1"/>
          <p:nvPr/>
        </p:nvSpPr>
        <p:spPr>
          <a:xfrm>
            <a:off x="2166152" y="479394"/>
            <a:ext cx="5184559"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Flowchart:</a:t>
            </a:r>
          </a:p>
        </p:txBody>
      </p:sp>
    </p:spTree>
    <p:extLst>
      <p:ext uri="{BB962C8B-B14F-4D97-AF65-F5344CB8AC3E}">
        <p14:creationId xmlns:p14="http://schemas.microsoft.com/office/powerpoint/2010/main" val="3230571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EE480-8C5E-4D78-AB30-6111402A4D43}"/>
              </a:ext>
            </a:extLst>
          </p:cNvPr>
          <p:cNvPicPr>
            <a:picLocks noChangeAspect="1"/>
          </p:cNvPicPr>
          <p:nvPr/>
        </p:nvPicPr>
        <p:blipFill>
          <a:blip r:embed="rId2"/>
          <a:stretch>
            <a:fillRect/>
          </a:stretch>
        </p:blipFill>
        <p:spPr>
          <a:xfrm>
            <a:off x="0" y="0"/>
            <a:ext cx="8215072" cy="6264183"/>
          </a:xfrm>
          <a:prstGeom prst="rect">
            <a:avLst/>
          </a:prstGeom>
        </p:spPr>
      </p:pic>
    </p:spTree>
    <p:extLst>
      <p:ext uri="{BB962C8B-B14F-4D97-AF65-F5344CB8AC3E}">
        <p14:creationId xmlns:p14="http://schemas.microsoft.com/office/powerpoint/2010/main" val="616989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1B65E3-2A2E-4513-8132-AF1EA30ACF1C}"/>
              </a:ext>
            </a:extLst>
          </p:cNvPr>
          <p:cNvPicPr>
            <a:picLocks noChangeAspect="1"/>
          </p:cNvPicPr>
          <p:nvPr/>
        </p:nvPicPr>
        <p:blipFill>
          <a:blip r:embed="rId2"/>
          <a:stretch>
            <a:fillRect/>
          </a:stretch>
        </p:blipFill>
        <p:spPr>
          <a:xfrm>
            <a:off x="0" y="0"/>
            <a:ext cx="7110076" cy="6127011"/>
          </a:xfrm>
          <a:prstGeom prst="rect">
            <a:avLst/>
          </a:prstGeom>
        </p:spPr>
      </p:pic>
      <p:pic>
        <p:nvPicPr>
          <p:cNvPr id="5" name="Picture 4">
            <a:extLst>
              <a:ext uri="{FF2B5EF4-FFF2-40B4-BE49-F238E27FC236}">
                <a16:creationId xmlns:a16="http://schemas.microsoft.com/office/drawing/2014/main" id="{E5F38B47-E5F1-4457-B3B4-F908F06FD0C0}"/>
              </a:ext>
            </a:extLst>
          </p:cNvPr>
          <p:cNvPicPr>
            <a:picLocks noChangeAspect="1"/>
          </p:cNvPicPr>
          <p:nvPr/>
        </p:nvPicPr>
        <p:blipFill>
          <a:blip r:embed="rId3"/>
          <a:stretch>
            <a:fillRect/>
          </a:stretch>
        </p:blipFill>
        <p:spPr>
          <a:xfrm>
            <a:off x="5644060" y="119120"/>
            <a:ext cx="7491109" cy="3139712"/>
          </a:xfrm>
          <a:prstGeom prst="rect">
            <a:avLst/>
          </a:prstGeom>
        </p:spPr>
      </p:pic>
    </p:spTree>
    <p:extLst>
      <p:ext uri="{BB962C8B-B14F-4D97-AF65-F5344CB8AC3E}">
        <p14:creationId xmlns:p14="http://schemas.microsoft.com/office/powerpoint/2010/main" val="2413243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57517-E2D9-487F-89B6-98F06109090C}"/>
              </a:ext>
            </a:extLst>
          </p:cNvPr>
          <p:cNvSpPr txBox="1"/>
          <p:nvPr/>
        </p:nvSpPr>
        <p:spPr>
          <a:xfrm>
            <a:off x="2698812" y="319596"/>
            <a:ext cx="5672831"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F9B5266D-90FE-4CA5-A47C-0FF862877E02}"/>
              </a:ext>
            </a:extLst>
          </p:cNvPr>
          <p:cNvSpPr txBox="1"/>
          <p:nvPr/>
        </p:nvSpPr>
        <p:spPr>
          <a:xfrm>
            <a:off x="896645" y="1899821"/>
            <a:ext cx="8993079" cy="2227982"/>
          </a:xfrm>
          <a:prstGeom prst="rect">
            <a:avLst/>
          </a:prstGeom>
          <a:noFill/>
        </p:spPr>
        <p:txBody>
          <a:bodyPr wrap="square" rtlCol="0">
            <a:spAutoFit/>
          </a:bodyPr>
          <a:lstStyle/>
          <a:p>
            <a:pPr algn="just">
              <a:lnSpc>
                <a:spcPct val="200000"/>
              </a:lnSpc>
            </a:pPr>
            <a:r>
              <a:rPr lang="en-US" dirty="0">
                <a:latin typeface="Times New Roman" panose="02020603050405020304" pitchFamily="18" charset="0"/>
                <a:ea typeface="Calibri" panose="020F0502020204030204" pitchFamily="34" charset="0"/>
              </a:rPr>
              <a:t>	T</a:t>
            </a:r>
            <a:r>
              <a:rPr lang="en-US" sz="1800" dirty="0">
                <a:effectLst/>
                <a:latin typeface="Times New Roman" panose="02020603050405020304" pitchFamily="18" charset="0"/>
                <a:ea typeface="Calibri" panose="020F0502020204030204" pitchFamily="34" charset="0"/>
              </a:rPr>
              <a:t>his is an online banking management system that allows administrators and clients to interact with multiple functions at the same time. Customers can register as new members of the bank, once confirmed, they can apply for a loan, be it a school loan, a car loan, a home loan or a personal loan, with monthly installments and check the loan status.</a:t>
            </a:r>
            <a:endParaRPr lang="en-US" dirty="0"/>
          </a:p>
        </p:txBody>
      </p:sp>
    </p:spTree>
    <p:extLst>
      <p:ext uri="{BB962C8B-B14F-4D97-AF65-F5344CB8AC3E}">
        <p14:creationId xmlns:p14="http://schemas.microsoft.com/office/powerpoint/2010/main" val="2520325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66FDD-D428-4D5D-B044-2F0268C0736D}"/>
              </a:ext>
            </a:extLst>
          </p:cNvPr>
          <p:cNvPicPr>
            <a:picLocks noChangeAspect="1"/>
          </p:cNvPicPr>
          <p:nvPr/>
        </p:nvPicPr>
        <p:blipFill>
          <a:blip r:embed="rId2"/>
          <a:stretch>
            <a:fillRect/>
          </a:stretch>
        </p:blipFill>
        <p:spPr>
          <a:xfrm>
            <a:off x="-71021" y="0"/>
            <a:ext cx="12263021" cy="6858000"/>
          </a:xfrm>
          <a:prstGeom prst="rect">
            <a:avLst/>
          </a:prstGeom>
        </p:spPr>
      </p:pic>
    </p:spTree>
    <p:extLst>
      <p:ext uri="{BB962C8B-B14F-4D97-AF65-F5344CB8AC3E}">
        <p14:creationId xmlns:p14="http://schemas.microsoft.com/office/powerpoint/2010/main" val="4702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35BB6A6-92BC-490F-A703-1A01877DA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5299"/>
            <a:ext cx="12192000" cy="5366083"/>
          </a:xfrm>
          <a:prstGeom prst="rect">
            <a:avLst/>
          </a:prstGeom>
        </p:spPr>
      </p:pic>
    </p:spTree>
    <p:extLst>
      <p:ext uri="{BB962C8B-B14F-4D97-AF65-F5344CB8AC3E}">
        <p14:creationId xmlns:p14="http://schemas.microsoft.com/office/powerpoint/2010/main" val="208094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3">
            <a:extLst>
              <a:ext uri="{FF2B5EF4-FFF2-40B4-BE49-F238E27FC236}">
                <a16:creationId xmlns:a16="http://schemas.microsoft.com/office/drawing/2014/main" id="{54671B9B-11DF-4A98-95A6-7EF45A294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107"/>
            <a:ext cx="12192000" cy="5189622"/>
          </a:xfrm>
          <a:prstGeom prst="rect">
            <a:avLst/>
          </a:prstGeom>
        </p:spPr>
      </p:pic>
    </p:spTree>
    <p:extLst>
      <p:ext uri="{BB962C8B-B14F-4D97-AF65-F5344CB8AC3E}">
        <p14:creationId xmlns:p14="http://schemas.microsoft.com/office/powerpoint/2010/main" val="144718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6700D-4695-4508-9251-CD6215EDCF10}"/>
              </a:ext>
            </a:extLst>
          </p:cNvPr>
          <p:cNvSpPr txBox="1"/>
          <p:nvPr/>
        </p:nvSpPr>
        <p:spPr>
          <a:xfrm>
            <a:off x="2379215" y="177554"/>
            <a:ext cx="5912528" cy="1015663"/>
          </a:xfrm>
          <a:prstGeom prst="rect">
            <a:avLst/>
          </a:prstGeom>
          <a:noFill/>
        </p:spPr>
        <p:txBody>
          <a:bodyPr wrap="square" rtlCol="0">
            <a:spAutoFit/>
          </a:bodyPr>
          <a:lstStyle/>
          <a:p>
            <a:pPr algn="ctr"/>
            <a:r>
              <a:rPr lang="en-US" sz="6000" b="1" dirty="0">
                <a:latin typeface="Times New Roman" panose="02020603050405020304" pitchFamily="18" charset="0"/>
                <a:cs typeface="Times New Roman" panose="02020603050405020304" pitchFamily="18" charset="0"/>
              </a:rPr>
              <a:t>Pseudocode</a:t>
            </a:r>
          </a:p>
        </p:txBody>
      </p:sp>
    </p:spTree>
    <p:extLst>
      <p:ext uri="{BB962C8B-B14F-4D97-AF65-F5344CB8AC3E}">
        <p14:creationId xmlns:p14="http://schemas.microsoft.com/office/powerpoint/2010/main" val="92425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8F903-AFD0-430E-9A9E-A289DEE4A598}"/>
              </a:ext>
            </a:extLst>
          </p:cNvPr>
          <p:cNvPicPr>
            <a:picLocks noChangeAspect="1"/>
          </p:cNvPicPr>
          <p:nvPr/>
        </p:nvPicPr>
        <p:blipFill>
          <a:blip r:embed="rId2"/>
          <a:stretch>
            <a:fillRect/>
          </a:stretch>
        </p:blipFill>
        <p:spPr>
          <a:xfrm>
            <a:off x="0" y="0"/>
            <a:ext cx="6556075" cy="6858000"/>
          </a:xfrm>
          <a:prstGeom prst="rect">
            <a:avLst/>
          </a:prstGeom>
        </p:spPr>
      </p:pic>
    </p:spTree>
    <p:extLst>
      <p:ext uri="{BB962C8B-B14F-4D97-AF65-F5344CB8AC3E}">
        <p14:creationId xmlns:p14="http://schemas.microsoft.com/office/powerpoint/2010/main" val="410648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978E7-9450-4A19-B978-763BC1EFC3E1}"/>
              </a:ext>
            </a:extLst>
          </p:cNvPr>
          <p:cNvPicPr>
            <a:picLocks noChangeAspect="1"/>
          </p:cNvPicPr>
          <p:nvPr/>
        </p:nvPicPr>
        <p:blipFill>
          <a:blip r:embed="rId2"/>
          <a:stretch>
            <a:fillRect/>
          </a:stretch>
        </p:blipFill>
        <p:spPr>
          <a:xfrm>
            <a:off x="0" y="0"/>
            <a:ext cx="8902851" cy="6858000"/>
          </a:xfrm>
          <a:prstGeom prst="rect">
            <a:avLst/>
          </a:prstGeom>
        </p:spPr>
      </p:pic>
    </p:spTree>
    <p:extLst>
      <p:ext uri="{BB962C8B-B14F-4D97-AF65-F5344CB8AC3E}">
        <p14:creationId xmlns:p14="http://schemas.microsoft.com/office/powerpoint/2010/main" val="349854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59</TotalTime>
  <Words>230</Words>
  <Application>Microsoft Office PowerPoint</Application>
  <PresentationFormat>Widescreen</PresentationFormat>
  <Paragraphs>16</Paragraphs>
  <Slides>43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 New Roman</vt:lpstr>
      <vt:lpstr>Tw Cen MT</vt:lpstr>
      <vt:lpstr>Circuit</vt:lpstr>
      <vt:lpstr>Online Loan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Loan Management System</dc:title>
  <dc:creator>birendra dahal</dc:creator>
  <cp:lastModifiedBy>birendra dahal</cp:lastModifiedBy>
  <cp:revision>4</cp:revision>
  <dcterms:created xsi:type="dcterms:W3CDTF">2021-08-25T15:17:26Z</dcterms:created>
  <dcterms:modified xsi:type="dcterms:W3CDTF">2021-08-25T16:41:54Z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